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320" r:id="rId2"/>
    <p:sldId id="279" r:id="rId3"/>
    <p:sldId id="311" r:id="rId4"/>
    <p:sldId id="295" r:id="rId5"/>
    <p:sldId id="321" r:id="rId6"/>
    <p:sldId id="299" r:id="rId7"/>
    <p:sldId id="317" r:id="rId8"/>
    <p:sldId id="323" r:id="rId9"/>
    <p:sldId id="300" r:id="rId10"/>
    <p:sldId id="322" r:id="rId11"/>
    <p:sldId id="324" r:id="rId12"/>
    <p:sldId id="325" r:id="rId13"/>
    <p:sldId id="31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B5C6-FC50-491F-B016-F37C3A26D40B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D025-4EE9-4671-ACC6-413961E2A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177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B5C6-FC50-491F-B016-F37C3A26D40B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D025-4EE9-4671-ACC6-413961E2A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1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B5C6-FC50-491F-B016-F37C3A26D40B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D025-4EE9-4671-ACC6-413961E2A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218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B5C6-FC50-491F-B016-F37C3A26D40B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D025-4EE9-4671-ACC6-413961E2A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B5C6-FC50-491F-B016-F37C3A26D40B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D025-4EE9-4671-ACC6-413961E2A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071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B5C6-FC50-491F-B016-F37C3A26D40B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D025-4EE9-4671-ACC6-413961E2A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77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B5C6-FC50-491F-B016-F37C3A26D40B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D025-4EE9-4671-ACC6-413961E2A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04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B5C6-FC50-491F-B016-F37C3A26D40B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D025-4EE9-4671-ACC6-413961E2A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00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B5C6-FC50-491F-B016-F37C3A26D40B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D025-4EE9-4671-ACC6-413961E2A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B5C6-FC50-491F-B016-F37C3A26D40B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D025-4EE9-4671-ACC6-413961E2A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3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B5C6-FC50-491F-B016-F37C3A26D40B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D025-4EE9-4671-ACC6-413961E2A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84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BB5C6-FC50-491F-B016-F37C3A26D40B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BD025-4EE9-4671-ACC6-413961E2A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421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575EC8-94ED-027E-4A28-0E35F32ABD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07" r="373" b="241"/>
          <a:stretch/>
        </p:blipFill>
        <p:spPr>
          <a:xfrm>
            <a:off x="0" y="13855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2138363"/>
          </a:xfrm>
        </p:spPr>
        <p:txBody>
          <a:bodyPr/>
          <a:lstStyle/>
          <a:p>
            <a:r>
              <a:rPr lang="en-US" dirty="0"/>
              <a:t>A Prophet on the Run</a:t>
            </a:r>
            <a:br>
              <a:rPr lang="en-US" dirty="0"/>
            </a:br>
            <a:r>
              <a:rPr lang="en-US" sz="3600" dirty="0"/>
              <a:t>Calling Upon the Lord in Time of Deep Distress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10000"/>
            <a:ext cx="9144000" cy="1447800"/>
          </a:xfrm>
        </p:spPr>
        <p:txBody>
          <a:bodyPr>
            <a:normAutofit/>
          </a:bodyPr>
          <a:lstStyle/>
          <a:p>
            <a:r>
              <a:rPr lang="en-US" sz="2800" dirty="0"/>
              <a:t>The Book of Jonah</a:t>
            </a:r>
          </a:p>
          <a:p>
            <a:r>
              <a:rPr lang="en-US" dirty="0"/>
              <a:t>March 26, 2023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29956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4451DA-EB3F-FD2A-CC06-F0A7764BC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 Prophet on the Run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II. Sovereign to Save (2:1-10)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3200" dirty="0"/>
              <a:t>A. The Petition (2:1-4)</a:t>
            </a:r>
          </a:p>
          <a:p>
            <a:pPr marL="0" indent="0">
              <a:buNone/>
            </a:pPr>
            <a:r>
              <a:rPr lang="en-US" sz="3200" dirty="0"/>
              <a:t>B. The Provision (2:5-7)</a:t>
            </a:r>
          </a:p>
          <a:p>
            <a:pPr marL="0" indent="0">
              <a:buNone/>
            </a:pPr>
            <a:r>
              <a:rPr lang="en-US" sz="3200" dirty="0"/>
              <a:t>C. The Praise (2:8-10)</a:t>
            </a:r>
          </a:p>
          <a:p>
            <a:pPr>
              <a:buAutoNum type="alphaUcPeriod"/>
            </a:pPr>
            <a:endParaRPr lang="en-US" sz="1000" dirty="0"/>
          </a:p>
          <a:p>
            <a:pPr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29449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C85333-A5F2-36E0-9B6E-6B6D3CFE6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Psalm 50:14-15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Offer to God a </a:t>
            </a:r>
            <a:r>
              <a:rPr lang="en-US" sz="3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sacrifice of thanksgiving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 pay your </a:t>
            </a:r>
            <a:r>
              <a:rPr lang="en-US" sz="3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vows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the Most High; </a:t>
            </a:r>
            <a:r>
              <a:rPr lang="en-US" sz="3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call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upon Me in the day of trouble; I shall rescue you, and you will honor Me.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07247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C85333-A5F2-36E0-9B6E-6B6D3CFE6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effectLst/>
                <a:ea typeface="Calibri" panose="020F0502020204030204" pitchFamily="34" charset="0"/>
              </a:rPr>
              <a:t>Thought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Jonah is swallowed (1:17a)</a:t>
            </a:r>
          </a:p>
          <a:p>
            <a:pPr marL="0" indent="0">
              <a:buNone/>
            </a:pPr>
            <a:r>
              <a:rPr lang="en-US" sz="3200" dirty="0"/>
              <a:t>Jonah spends 3 days and 3 nights in the belly of the fish (1:17b)</a:t>
            </a:r>
          </a:p>
          <a:p>
            <a:pPr marL="0" indent="0">
              <a:buNone/>
            </a:pPr>
            <a:r>
              <a:rPr lang="en-US" sz="3200" dirty="0"/>
              <a:t>Jonah spends time reflecting and praying over his actions of remembering his God (Chapter 2)</a:t>
            </a:r>
          </a:p>
          <a:p>
            <a:pPr marL="0" indent="0">
              <a:buNone/>
            </a:pPr>
            <a:r>
              <a:rPr lang="en-US" sz="3200" dirty="0"/>
              <a:t>Jonah repents of his sinful rebellion with the proclamation “Salvation is from the Lord” (2:9b) 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58313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575EC8-94ED-027E-4A28-0E35F32ABD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07" r="373" b="241"/>
          <a:stretch/>
        </p:blipFill>
        <p:spPr>
          <a:xfrm>
            <a:off x="0" y="13855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2138363"/>
          </a:xfrm>
        </p:spPr>
        <p:txBody>
          <a:bodyPr/>
          <a:lstStyle/>
          <a:p>
            <a:r>
              <a:rPr lang="en-US" dirty="0"/>
              <a:t>A Prophet on the Run</a:t>
            </a:r>
            <a:br>
              <a:rPr lang="en-US" dirty="0"/>
            </a:br>
            <a:r>
              <a:rPr lang="en-US" sz="3600" dirty="0"/>
              <a:t>Calling Upon the Lord in Time of Deep Distress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10000"/>
            <a:ext cx="9144000" cy="1447800"/>
          </a:xfrm>
        </p:spPr>
        <p:txBody>
          <a:bodyPr>
            <a:normAutofit/>
          </a:bodyPr>
          <a:lstStyle/>
          <a:p>
            <a:r>
              <a:rPr lang="en-US" sz="2800" dirty="0"/>
              <a:t>The Book of Jonah</a:t>
            </a:r>
          </a:p>
          <a:p>
            <a:r>
              <a:rPr lang="en-US" dirty="0"/>
              <a:t>March 26, 2023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6953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C85333-A5F2-36E0-9B6E-6B6D3CFE6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Jonah 2:1-5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Then Jonah prayed to the </a:t>
            </a:r>
            <a:r>
              <a:rPr lang="en-US" sz="3200" cap="small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Lord</a:t>
            </a: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his God from the stomach of the fish, </a:t>
            </a:r>
            <a:r>
              <a:rPr lang="en-US" sz="3200" b="1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2 </a:t>
            </a: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 he said, “I called out of my distress to the </a:t>
            </a:r>
            <a:r>
              <a:rPr lang="en-US" sz="3200" cap="small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Lord</a:t>
            </a: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and He answered me. I cried for help from the depth of Sheol; You heard my voice. </a:t>
            </a:r>
            <a:r>
              <a:rPr lang="en-US" sz="3200" b="1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3 </a:t>
            </a: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“For You had cast me into the deep, into the heart of the seas, and the current engulfed me.  All Your breakers and billows passed over me. </a:t>
            </a:r>
            <a:r>
              <a:rPr lang="en-US" sz="3200" b="1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4 </a:t>
            </a: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“So I said, ‘I have been expelled from Your sight. Nevertheless I will look again toward Your holy temple.’ </a:t>
            </a:r>
            <a:r>
              <a:rPr lang="en-US" sz="3200" b="1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5 </a:t>
            </a: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“Water encompassed me to the point of death. The great deep engulfed me, weeds were wrapped around my head.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619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C85333-A5F2-36E0-9B6E-6B6D3CFE6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Jonah 2:6-10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6 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“I descended to the roots of the mountains. The earth with its bars </a:t>
            </a:r>
            <a:r>
              <a:rPr lang="en-US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was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around me forever, but You have brought up my life from the pit, O </a:t>
            </a:r>
            <a:r>
              <a:rPr lang="en-US" sz="3200" cap="small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Lord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my God. </a:t>
            </a:r>
            <a:r>
              <a:rPr lang="en-US" sz="32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7 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“While I was fainting away, I remembered the </a:t>
            </a:r>
            <a:r>
              <a:rPr lang="en-US" sz="3200" cap="small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Lord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and my prayer came to You, Into Your holy temple. </a:t>
            </a:r>
            <a:r>
              <a:rPr lang="en-US" sz="32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8 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“Those who regard vain idols forsake their faithfulness, </a:t>
            </a:r>
            <a:r>
              <a:rPr lang="en-US" sz="32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9 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But I will sacrifice to You with the voice of thanksgiving. That which I have vowed I will pay. Salvation is from the </a:t>
            </a:r>
            <a:r>
              <a:rPr lang="en-US" sz="3200" cap="small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Lord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.” </a:t>
            </a:r>
            <a:r>
              <a:rPr lang="en-US" sz="32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10 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Then the </a:t>
            </a:r>
            <a:r>
              <a:rPr lang="en-US" sz="3200" cap="small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Lord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commanded the fish, and it vomited Jonah up onto the dry land.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78320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4451DA-EB3F-FD2A-CC06-F0A7764BC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 Prophet on the Run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I. Sovereign to Send</a:t>
            </a:r>
            <a:endParaRPr lang="en-US" sz="1000" dirty="0"/>
          </a:p>
          <a:p>
            <a:pPr>
              <a:buNone/>
            </a:pPr>
            <a:r>
              <a:rPr lang="en-US" sz="3600" b="1" dirty="0"/>
              <a:t>II. Sovereign to Save</a:t>
            </a:r>
          </a:p>
          <a:p>
            <a:pPr>
              <a:buNone/>
            </a:pPr>
            <a:r>
              <a:rPr lang="en-US" sz="3200" dirty="0"/>
              <a:t>III. Sovereign to Spare</a:t>
            </a:r>
          </a:p>
          <a:p>
            <a:pPr>
              <a:buNone/>
            </a:pPr>
            <a:r>
              <a:rPr lang="en-US" sz="3200" dirty="0"/>
              <a:t>IV. Sovereign to Scold</a:t>
            </a:r>
          </a:p>
          <a:p>
            <a:pPr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10628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B0FCC5-60C0-94A4-12BA-E3932A0C2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 Prophet on the Run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982B0E-4B95-8B76-47CC-C6D6BE7D4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21" y="0"/>
            <a:ext cx="122120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55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4451DA-EB3F-FD2A-CC06-F0A7764BC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 Prophet on the Run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II. Sovereign to Save (2:1-10)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3200" dirty="0"/>
              <a:t>A. The Petition (2:1-4)</a:t>
            </a:r>
          </a:p>
          <a:p>
            <a:pPr marL="0" indent="0">
              <a:buNone/>
            </a:pPr>
            <a:endParaRPr lang="en-US" sz="1000" dirty="0"/>
          </a:p>
          <a:p>
            <a:pPr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88008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C85333-A5F2-36E0-9B6E-6B6D3CFE6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effectLst/>
                <a:ea typeface="Calibri" panose="020F0502020204030204" pitchFamily="34" charset="0"/>
              </a:rPr>
              <a:t>Called out to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I called out of my distress to the Lord (2:2a)</a:t>
            </a:r>
          </a:p>
          <a:p>
            <a:pPr marL="0" indent="0">
              <a:buNone/>
            </a:pPr>
            <a:r>
              <a:rPr lang="en-US" sz="3600" dirty="0"/>
              <a:t>I cried for help from the depth of Sheol (2:3b)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“Called and Cried” indicate past and completed action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“Called” from 2:2 is the same verb from 1:14 when the sailors “called” upon the Lord earnestly.</a:t>
            </a:r>
          </a:p>
        </p:txBody>
      </p:sp>
    </p:spTree>
    <p:extLst>
      <p:ext uri="{BB962C8B-B14F-4D97-AF65-F5344CB8AC3E}">
        <p14:creationId xmlns:p14="http://schemas.microsoft.com/office/powerpoint/2010/main" val="1214652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C85333-A5F2-36E0-9B6E-6B6D3CFE6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effectLst/>
                <a:ea typeface="Calibri" panose="020F0502020204030204" pitchFamily="34" charset="0"/>
              </a:rPr>
              <a:t>Thought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000" dirty="0"/>
              <a:t>You shall always feel the presence of the Lord; whether it is a blessing or a chastisement, His presence is no closer or farther from you, believer, regardless of your circumstance.  The deciding factor is your holiness or your sinfulness.</a:t>
            </a:r>
          </a:p>
        </p:txBody>
      </p:sp>
    </p:spTree>
    <p:extLst>
      <p:ext uri="{BB962C8B-B14F-4D97-AF65-F5344CB8AC3E}">
        <p14:creationId xmlns:p14="http://schemas.microsoft.com/office/powerpoint/2010/main" val="3636608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4451DA-EB3F-FD2A-CC06-F0A7764BC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 Prophet on the Run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II. Sovereign to Save (2:1-10)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3200" dirty="0"/>
              <a:t>A. The Petition (2:1-4)</a:t>
            </a:r>
          </a:p>
          <a:p>
            <a:pPr marL="0" indent="0">
              <a:buNone/>
            </a:pPr>
            <a:r>
              <a:rPr lang="en-US" sz="3200" dirty="0"/>
              <a:t>B. The Provision (2:5-7)</a:t>
            </a:r>
          </a:p>
          <a:p>
            <a:pPr marL="0" indent="0">
              <a:buNone/>
            </a:pPr>
            <a:endParaRPr lang="en-US" sz="1000" dirty="0"/>
          </a:p>
          <a:p>
            <a:pPr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83507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7382</TotalTime>
  <Words>618</Words>
  <Application>Microsoft Office PowerPoint</Application>
  <PresentationFormat>Widescreen</PresentationFormat>
  <Paragraphs>47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A Prophet on the Run Calling Upon the Lord in Time of Deep Distress</vt:lpstr>
      <vt:lpstr>Jonah 2:1-5</vt:lpstr>
      <vt:lpstr>Jonah 2:6-10</vt:lpstr>
      <vt:lpstr>A Prophet on the Run</vt:lpstr>
      <vt:lpstr>A Prophet on the Run</vt:lpstr>
      <vt:lpstr>A Prophet on the Run</vt:lpstr>
      <vt:lpstr>Called out to God</vt:lpstr>
      <vt:lpstr>Thought</vt:lpstr>
      <vt:lpstr>A Prophet on the Run</vt:lpstr>
      <vt:lpstr>A Prophet on the Run</vt:lpstr>
      <vt:lpstr>Psalm 50:14-15</vt:lpstr>
      <vt:lpstr>Thought</vt:lpstr>
      <vt:lpstr>A Prophet on the Run Calling Upon the Lord in Time of Deep Distress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Brett's Workhorse</dc:creator>
  <cp:lastModifiedBy>Brett Yamaji</cp:lastModifiedBy>
  <cp:revision>59</cp:revision>
  <dcterms:created xsi:type="dcterms:W3CDTF">2018-06-16T17:31:42Z</dcterms:created>
  <dcterms:modified xsi:type="dcterms:W3CDTF">2023-03-26T01:32:08Z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24820e8-223f-4ed2-bd95-81c83f641284_Enabled">
    <vt:lpwstr>True</vt:lpwstr>
  </property>
  <property fmtid="{D5CDD505-2E9C-101B-9397-08002B2CF9AE}" pid="3" name="MSIP_Label_b24820e8-223f-4ed2-bd95-81c83f641284_SiteId">
    <vt:lpwstr>3cbcc3d3-094d-4006-9849-0d11d61f484d</vt:lpwstr>
  </property>
  <property fmtid="{D5CDD505-2E9C-101B-9397-08002B2CF9AE}" pid="4" name="MSIP_Label_b24820e8-223f-4ed2-bd95-81c83f641284_Owner">
    <vt:lpwstr>btyamaj@HomeOffice.wal-mart.com</vt:lpwstr>
  </property>
  <property fmtid="{D5CDD505-2E9C-101B-9397-08002B2CF9AE}" pid="5" name="MSIP_Label_b24820e8-223f-4ed2-bd95-81c83f641284_SetDate">
    <vt:lpwstr>2020-03-06T02:09:12.7065650Z</vt:lpwstr>
  </property>
  <property fmtid="{D5CDD505-2E9C-101B-9397-08002B2CF9AE}" pid="6" name="MSIP_Label_b24820e8-223f-4ed2-bd95-81c83f641284_Name">
    <vt:lpwstr>Sensitive</vt:lpwstr>
  </property>
  <property fmtid="{D5CDD505-2E9C-101B-9397-08002B2CF9AE}" pid="7" name="MSIP_Label_b24820e8-223f-4ed2-bd95-81c83f641284_Application">
    <vt:lpwstr>Microsoft Azure Information Protection</vt:lpwstr>
  </property>
  <property fmtid="{D5CDD505-2E9C-101B-9397-08002B2CF9AE}" pid="8" name="MSIP_Label_b24820e8-223f-4ed2-bd95-81c83f641284_ActionId">
    <vt:lpwstr>4a553c78-0330-44d3-81b6-2a927e58c2d0</vt:lpwstr>
  </property>
  <property fmtid="{D5CDD505-2E9C-101B-9397-08002B2CF9AE}" pid="9" name="MSIP_Label_b24820e8-223f-4ed2-bd95-81c83f641284_Extended_MSFT_Method">
    <vt:lpwstr>Automatic</vt:lpwstr>
  </property>
  <property fmtid="{D5CDD505-2E9C-101B-9397-08002B2CF9AE}" pid="10" name="Sensitivity">
    <vt:lpwstr>Sensitive</vt:lpwstr>
  </property>
  <property fmtid="{D5CDD505-2E9C-101B-9397-08002B2CF9AE}" pid="11" name="_AdHocReviewCycleID">
    <vt:i4>-716745204</vt:i4>
  </property>
  <property fmtid="{D5CDD505-2E9C-101B-9397-08002B2CF9AE}" pid="12" name="_NewReviewCycle">
    <vt:lpwstr/>
  </property>
  <property fmtid="{D5CDD505-2E9C-101B-9397-08002B2CF9AE}" pid="13" name="_EmailSubject">
    <vt:lpwstr>Thessalonians Sermon</vt:lpwstr>
  </property>
  <property fmtid="{D5CDD505-2E9C-101B-9397-08002B2CF9AE}" pid="14" name="_AuthorEmail">
    <vt:lpwstr>Brett.Yamaji@walmart.com</vt:lpwstr>
  </property>
  <property fmtid="{D5CDD505-2E9C-101B-9397-08002B2CF9AE}" pid="15" name="_AuthorEmailDisplayName">
    <vt:lpwstr>Brett Yamaji</vt:lpwstr>
  </property>
</Properties>
</file>